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</p:sldMasterIdLst>
  <p:sldIdLst>
    <p:sldId id="256" r:id="rId3"/>
    <p:sldId id="258" r:id="rId4"/>
    <p:sldId id="268" r:id="rId5"/>
    <p:sldId id="269" r:id="rId6"/>
    <p:sldId id="259" r:id="rId7"/>
    <p:sldId id="270" r:id="rId8"/>
    <p:sldId id="260" r:id="rId9"/>
    <p:sldId id="271" r:id="rId10"/>
    <p:sldId id="272" r:id="rId11"/>
    <p:sldId id="273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8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D176A7-400C-47E8-897C-ADAF84AC3DC1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C2BDAF-6FE7-45FC-89BE-572989463EFF}">
      <dgm:prSet phldrT="[Text]"/>
      <dgm:spPr/>
      <dgm:t>
        <a:bodyPr/>
        <a:lstStyle/>
        <a:p>
          <a:r>
            <a:rPr lang="en-US" dirty="0"/>
            <a:t>Before</a:t>
          </a:r>
        </a:p>
      </dgm:t>
    </dgm:pt>
    <dgm:pt modelId="{7BF6D35F-5AEE-48A2-8623-2995C01207F4}" type="parTrans" cxnId="{5EDC97B7-A42B-42FE-A77C-E995C605CB4F}">
      <dgm:prSet/>
      <dgm:spPr/>
      <dgm:t>
        <a:bodyPr/>
        <a:lstStyle/>
        <a:p>
          <a:endParaRPr lang="en-US"/>
        </a:p>
      </dgm:t>
    </dgm:pt>
    <dgm:pt modelId="{11FE0735-7F24-43A2-932C-0AD21109AA93}" type="sibTrans" cxnId="{5EDC97B7-A42B-42FE-A77C-E995C605CB4F}">
      <dgm:prSet/>
      <dgm:spPr/>
      <dgm:t>
        <a:bodyPr/>
        <a:lstStyle/>
        <a:p>
          <a:endParaRPr lang="en-US"/>
        </a:p>
      </dgm:t>
    </dgm:pt>
    <dgm:pt modelId="{8DC1DBB8-0410-494F-8140-4F311F55C2A3}">
      <dgm:prSet phldrT="[Text]" custT="1"/>
      <dgm:spPr/>
      <dgm:t>
        <a:bodyPr/>
        <a:lstStyle/>
        <a:p>
          <a:r>
            <a:rPr lang="en-US" sz="1800" dirty="0"/>
            <a:t>Before </a:t>
          </a:r>
          <a:r>
            <a:rPr lang="en-US" sz="1800" dirty="0" err="1"/>
            <a:t>CSH</a:t>
          </a:r>
          <a:endParaRPr lang="en-US" sz="1800" dirty="0"/>
        </a:p>
      </dgm:t>
    </dgm:pt>
    <dgm:pt modelId="{34C7E319-49AA-4A51-B3B8-CDFC9778E64F}" type="parTrans" cxnId="{01FE807F-7E72-4AE4-9F67-E370B315A41B}">
      <dgm:prSet/>
      <dgm:spPr/>
      <dgm:t>
        <a:bodyPr/>
        <a:lstStyle/>
        <a:p>
          <a:endParaRPr lang="en-US"/>
        </a:p>
      </dgm:t>
    </dgm:pt>
    <dgm:pt modelId="{52F599D8-D718-4B28-B2C3-112A9063AB9D}" type="sibTrans" cxnId="{01FE807F-7E72-4AE4-9F67-E370B315A41B}">
      <dgm:prSet/>
      <dgm:spPr/>
      <dgm:t>
        <a:bodyPr/>
        <a:lstStyle/>
        <a:p>
          <a:endParaRPr lang="en-US"/>
        </a:p>
      </dgm:t>
    </dgm:pt>
    <dgm:pt modelId="{06FDBCC9-A82B-41F0-BA12-A6355B0A851F}">
      <dgm:prSet phldrT="[Text]" custT="1"/>
      <dgm:spPr/>
      <dgm:t>
        <a:bodyPr/>
        <a:lstStyle/>
        <a:p>
          <a:r>
            <a:rPr lang="en-US" sz="1800" dirty="0"/>
            <a:t>After </a:t>
          </a:r>
          <a:r>
            <a:rPr lang="en-US" sz="1800" dirty="0" err="1"/>
            <a:t>CSH</a:t>
          </a:r>
          <a:endParaRPr lang="en-US" sz="1800" dirty="0"/>
        </a:p>
      </dgm:t>
    </dgm:pt>
    <dgm:pt modelId="{E823750D-ADB5-4786-B11A-A69851A58E64}" type="parTrans" cxnId="{B93666CE-BB5D-499B-8AED-0DAA3A22B583}">
      <dgm:prSet/>
      <dgm:spPr/>
      <dgm:t>
        <a:bodyPr/>
        <a:lstStyle/>
        <a:p>
          <a:endParaRPr lang="en-US"/>
        </a:p>
      </dgm:t>
    </dgm:pt>
    <dgm:pt modelId="{80CB3338-1A0E-4FAF-ABBC-AC634015CE62}" type="sibTrans" cxnId="{B93666CE-BB5D-499B-8AED-0DAA3A22B583}">
      <dgm:prSet/>
      <dgm:spPr/>
      <dgm:t>
        <a:bodyPr/>
        <a:lstStyle/>
        <a:p>
          <a:endParaRPr lang="en-US"/>
        </a:p>
      </dgm:t>
    </dgm:pt>
    <dgm:pt modelId="{E7097504-BF90-46BA-97C7-3C9C077AAE58}">
      <dgm:prSet phldrT="[Text]"/>
      <dgm:spPr/>
      <dgm:t>
        <a:bodyPr/>
        <a:lstStyle/>
        <a:p>
          <a:r>
            <a:rPr lang="en-US" dirty="0"/>
            <a:t>During</a:t>
          </a:r>
        </a:p>
      </dgm:t>
    </dgm:pt>
    <dgm:pt modelId="{0719F8FD-8941-4619-896A-AA1EDDB5CF7D}" type="parTrans" cxnId="{D42903CD-2FCF-4233-B1A7-F887E27C461E}">
      <dgm:prSet/>
      <dgm:spPr/>
      <dgm:t>
        <a:bodyPr/>
        <a:lstStyle/>
        <a:p>
          <a:endParaRPr lang="en-US"/>
        </a:p>
      </dgm:t>
    </dgm:pt>
    <dgm:pt modelId="{EBB6FD8B-E980-4511-8183-B3F4D38EFB71}" type="sibTrans" cxnId="{D42903CD-2FCF-4233-B1A7-F887E27C461E}">
      <dgm:prSet/>
      <dgm:spPr/>
      <dgm:t>
        <a:bodyPr/>
        <a:lstStyle/>
        <a:p>
          <a:endParaRPr lang="en-US"/>
        </a:p>
      </dgm:t>
    </dgm:pt>
    <dgm:pt modelId="{71D82F3D-AA90-4A73-8B66-B762200687AD}">
      <dgm:prSet phldrT="[Text]" custT="1"/>
      <dgm:spPr/>
      <dgm:t>
        <a:bodyPr/>
        <a:lstStyle/>
        <a:p>
          <a:r>
            <a:rPr lang="en-US" sz="1800" dirty="0"/>
            <a:t>negotiation</a:t>
          </a:r>
        </a:p>
      </dgm:t>
    </dgm:pt>
    <dgm:pt modelId="{E794C9AA-4E89-4710-9721-7FF36621B2C2}" type="parTrans" cxnId="{B9E6C40E-9863-47F7-ABD5-A1486933E5C2}">
      <dgm:prSet/>
      <dgm:spPr/>
      <dgm:t>
        <a:bodyPr/>
        <a:lstStyle/>
        <a:p>
          <a:endParaRPr lang="en-US"/>
        </a:p>
      </dgm:t>
    </dgm:pt>
    <dgm:pt modelId="{E90D7D51-CED7-4F0F-B904-DAE094D7E49A}" type="sibTrans" cxnId="{B9E6C40E-9863-47F7-ABD5-A1486933E5C2}">
      <dgm:prSet/>
      <dgm:spPr/>
      <dgm:t>
        <a:bodyPr/>
        <a:lstStyle/>
        <a:p>
          <a:endParaRPr lang="en-US"/>
        </a:p>
      </dgm:t>
    </dgm:pt>
    <dgm:pt modelId="{383A42E9-FDCF-4AD3-8709-9E4CDD0410D1}">
      <dgm:prSet phldrT="[Text]" custT="1"/>
      <dgm:spPr/>
      <dgm:t>
        <a:bodyPr/>
        <a:lstStyle/>
        <a:p>
          <a:r>
            <a:rPr lang="en-US" sz="1800" dirty="0"/>
            <a:t>approval</a:t>
          </a:r>
        </a:p>
      </dgm:t>
    </dgm:pt>
    <dgm:pt modelId="{D501DD81-C2AB-4A51-8CAD-441F0244250F}" type="parTrans" cxnId="{80773882-B53C-4493-A067-F77161FC2E8D}">
      <dgm:prSet/>
      <dgm:spPr/>
      <dgm:t>
        <a:bodyPr/>
        <a:lstStyle/>
        <a:p>
          <a:endParaRPr lang="en-US"/>
        </a:p>
      </dgm:t>
    </dgm:pt>
    <dgm:pt modelId="{28D594BC-40FA-486C-AB65-FC82137AD0A4}" type="sibTrans" cxnId="{80773882-B53C-4493-A067-F77161FC2E8D}">
      <dgm:prSet/>
      <dgm:spPr/>
      <dgm:t>
        <a:bodyPr/>
        <a:lstStyle/>
        <a:p>
          <a:endParaRPr lang="en-US"/>
        </a:p>
      </dgm:t>
    </dgm:pt>
    <dgm:pt modelId="{09D9F94B-99FD-454A-BEA6-935515E487B4}">
      <dgm:prSet phldrT="[Text]"/>
      <dgm:spPr/>
      <dgm:t>
        <a:bodyPr/>
        <a:lstStyle/>
        <a:p>
          <a:r>
            <a:rPr lang="en-US" dirty="0"/>
            <a:t>After</a:t>
          </a:r>
        </a:p>
      </dgm:t>
    </dgm:pt>
    <dgm:pt modelId="{5E61613E-A4FF-442D-AD66-1D41E399C415}" type="parTrans" cxnId="{00BB74A9-9838-4AC6-B0EA-D283C0975CEB}">
      <dgm:prSet/>
      <dgm:spPr/>
      <dgm:t>
        <a:bodyPr/>
        <a:lstStyle/>
        <a:p>
          <a:endParaRPr lang="en-US"/>
        </a:p>
      </dgm:t>
    </dgm:pt>
    <dgm:pt modelId="{078E0E74-DF1B-439F-A127-30A1EA77AC26}" type="sibTrans" cxnId="{00BB74A9-9838-4AC6-B0EA-D283C0975CEB}">
      <dgm:prSet/>
      <dgm:spPr/>
      <dgm:t>
        <a:bodyPr/>
        <a:lstStyle/>
        <a:p>
          <a:endParaRPr lang="en-US"/>
        </a:p>
      </dgm:t>
    </dgm:pt>
    <dgm:pt modelId="{D2D5E890-180A-4AB2-A2EA-BDEE34AF4437}">
      <dgm:prSet phldrT="[Text]" custT="1"/>
      <dgm:spPr/>
      <dgm:t>
        <a:bodyPr/>
        <a:lstStyle/>
        <a:p>
          <a:r>
            <a:rPr lang="en-US" sz="1600" dirty="0"/>
            <a:t>implementation</a:t>
          </a:r>
        </a:p>
      </dgm:t>
    </dgm:pt>
    <dgm:pt modelId="{71CF5349-AF8A-498C-AF04-0FD74F10B3F9}" type="parTrans" cxnId="{4922A85E-3D23-4F9A-85E9-E31D118FF6C8}">
      <dgm:prSet/>
      <dgm:spPr/>
      <dgm:t>
        <a:bodyPr/>
        <a:lstStyle/>
        <a:p>
          <a:endParaRPr lang="en-US"/>
        </a:p>
      </dgm:t>
    </dgm:pt>
    <dgm:pt modelId="{6435A266-1243-4264-B978-CF7086B8BD51}" type="sibTrans" cxnId="{4922A85E-3D23-4F9A-85E9-E31D118FF6C8}">
      <dgm:prSet/>
      <dgm:spPr/>
      <dgm:t>
        <a:bodyPr/>
        <a:lstStyle/>
        <a:p>
          <a:endParaRPr lang="en-US"/>
        </a:p>
      </dgm:t>
    </dgm:pt>
    <dgm:pt modelId="{1007B964-7B0F-48F7-AE4C-E09CBBCB8BBD}">
      <dgm:prSet phldrT="[Text]" custT="1"/>
      <dgm:spPr/>
      <dgm:t>
        <a:bodyPr/>
        <a:lstStyle/>
        <a:p>
          <a:r>
            <a:rPr lang="en-US" sz="1600" dirty="0"/>
            <a:t>Accountability/ reporting</a:t>
          </a:r>
        </a:p>
      </dgm:t>
    </dgm:pt>
    <dgm:pt modelId="{4DEDF3EF-79F0-4908-8D6E-0A957EECA707}" type="parTrans" cxnId="{F1DA1510-70E2-40A2-8820-2817ADBB0539}">
      <dgm:prSet/>
      <dgm:spPr/>
      <dgm:t>
        <a:bodyPr/>
        <a:lstStyle/>
        <a:p>
          <a:endParaRPr lang="en-US"/>
        </a:p>
      </dgm:t>
    </dgm:pt>
    <dgm:pt modelId="{A7FBBDF8-125B-45E7-BFD0-19B754D7EF5E}" type="sibTrans" cxnId="{F1DA1510-70E2-40A2-8820-2817ADBB0539}">
      <dgm:prSet/>
      <dgm:spPr/>
      <dgm:t>
        <a:bodyPr/>
        <a:lstStyle/>
        <a:p>
          <a:endParaRPr lang="en-US"/>
        </a:p>
      </dgm:t>
    </dgm:pt>
    <dgm:pt modelId="{8F6F20EF-513B-4028-8AFC-53914DBF9744}" type="pres">
      <dgm:prSet presAssocID="{3BD176A7-400C-47E8-897C-ADAF84AC3DC1}" presName="theList" presStyleCnt="0">
        <dgm:presLayoutVars>
          <dgm:dir/>
          <dgm:animLvl val="lvl"/>
          <dgm:resizeHandles val="exact"/>
        </dgm:presLayoutVars>
      </dgm:prSet>
      <dgm:spPr/>
    </dgm:pt>
    <dgm:pt modelId="{94C3806D-6104-4A2B-B766-E570A82C4AB1}" type="pres">
      <dgm:prSet presAssocID="{15C2BDAF-6FE7-45FC-89BE-572989463EFF}" presName="compNode" presStyleCnt="0"/>
      <dgm:spPr/>
    </dgm:pt>
    <dgm:pt modelId="{7B410476-DEA2-4EF9-9376-614E38330AF7}" type="pres">
      <dgm:prSet presAssocID="{15C2BDAF-6FE7-45FC-89BE-572989463EFF}" presName="noGeometry" presStyleCnt="0"/>
      <dgm:spPr/>
    </dgm:pt>
    <dgm:pt modelId="{77A747D6-D1DE-4237-B333-CD384439EBD5}" type="pres">
      <dgm:prSet presAssocID="{15C2BDAF-6FE7-45FC-89BE-572989463EFF}" presName="childTextVisible" presStyleLbl="bgAccFollowNode1" presStyleIdx="0" presStyleCnt="3">
        <dgm:presLayoutVars>
          <dgm:bulletEnabled val="1"/>
        </dgm:presLayoutVars>
      </dgm:prSet>
      <dgm:spPr/>
    </dgm:pt>
    <dgm:pt modelId="{3B0D7172-9DC6-4811-9C2E-0BEFEE5DB5A0}" type="pres">
      <dgm:prSet presAssocID="{15C2BDAF-6FE7-45FC-89BE-572989463EFF}" presName="childTextHidden" presStyleLbl="bgAccFollowNode1" presStyleIdx="0" presStyleCnt="3"/>
      <dgm:spPr/>
    </dgm:pt>
    <dgm:pt modelId="{9A662AD2-6016-4C72-BFEC-02A712F1C3DC}" type="pres">
      <dgm:prSet presAssocID="{15C2BDAF-6FE7-45FC-89BE-572989463EF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6F001D66-4F19-4395-8D59-E471B16771CA}" type="pres">
      <dgm:prSet presAssocID="{15C2BDAF-6FE7-45FC-89BE-572989463EFF}" presName="aSpace" presStyleCnt="0"/>
      <dgm:spPr/>
    </dgm:pt>
    <dgm:pt modelId="{A3F90320-D5F7-4346-B019-F3121F4F33B9}" type="pres">
      <dgm:prSet presAssocID="{E7097504-BF90-46BA-97C7-3C9C077AAE58}" presName="compNode" presStyleCnt="0"/>
      <dgm:spPr/>
    </dgm:pt>
    <dgm:pt modelId="{D9F99F52-E68D-450C-A4D8-8ADA85E61B04}" type="pres">
      <dgm:prSet presAssocID="{E7097504-BF90-46BA-97C7-3C9C077AAE58}" presName="noGeometry" presStyleCnt="0"/>
      <dgm:spPr/>
    </dgm:pt>
    <dgm:pt modelId="{F696578B-0D3E-4B2D-94FC-16CDF8D965E3}" type="pres">
      <dgm:prSet presAssocID="{E7097504-BF90-46BA-97C7-3C9C077AAE58}" presName="childTextVisible" presStyleLbl="bgAccFollowNode1" presStyleIdx="1" presStyleCnt="3" custLinFactNeighborX="453" custLinFactNeighborY="1382">
        <dgm:presLayoutVars>
          <dgm:bulletEnabled val="1"/>
        </dgm:presLayoutVars>
      </dgm:prSet>
      <dgm:spPr/>
    </dgm:pt>
    <dgm:pt modelId="{2DB7496A-EB94-4613-8E26-7932742B2921}" type="pres">
      <dgm:prSet presAssocID="{E7097504-BF90-46BA-97C7-3C9C077AAE58}" presName="childTextHidden" presStyleLbl="bgAccFollowNode1" presStyleIdx="1" presStyleCnt="3"/>
      <dgm:spPr/>
    </dgm:pt>
    <dgm:pt modelId="{8AD69184-E1ED-4886-8875-9E4E19BE1FE4}" type="pres">
      <dgm:prSet presAssocID="{E7097504-BF90-46BA-97C7-3C9C077AAE5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15975D8-DC95-4EA9-9D3F-94F3B4A2E3B6}" type="pres">
      <dgm:prSet presAssocID="{E7097504-BF90-46BA-97C7-3C9C077AAE58}" presName="aSpace" presStyleCnt="0"/>
      <dgm:spPr/>
    </dgm:pt>
    <dgm:pt modelId="{A658AA13-2256-4D69-834A-61CF9424B5AA}" type="pres">
      <dgm:prSet presAssocID="{09D9F94B-99FD-454A-BEA6-935515E487B4}" presName="compNode" presStyleCnt="0"/>
      <dgm:spPr/>
    </dgm:pt>
    <dgm:pt modelId="{0751E98E-0C7A-4672-BCCA-1DBEBD7CCEBC}" type="pres">
      <dgm:prSet presAssocID="{09D9F94B-99FD-454A-BEA6-935515E487B4}" presName="noGeometry" presStyleCnt="0"/>
      <dgm:spPr/>
    </dgm:pt>
    <dgm:pt modelId="{33AF6F57-F708-4EED-8593-FD35B17956B7}" type="pres">
      <dgm:prSet presAssocID="{09D9F94B-99FD-454A-BEA6-935515E487B4}" presName="childTextVisible" presStyleLbl="bgAccFollowNode1" presStyleIdx="2" presStyleCnt="3" custScaleX="111188">
        <dgm:presLayoutVars>
          <dgm:bulletEnabled val="1"/>
        </dgm:presLayoutVars>
      </dgm:prSet>
      <dgm:spPr/>
    </dgm:pt>
    <dgm:pt modelId="{9F986E01-FDEF-4575-A793-03C643D24F2B}" type="pres">
      <dgm:prSet presAssocID="{09D9F94B-99FD-454A-BEA6-935515E487B4}" presName="childTextHidden" presStyleLbl="bgAccFollowNode1" presStyleIdx="2" presStyleCnt="3"/>
      <dgm:spPr/>
    </dgm:pt>
    <dgm:pt modelId="{4F3BC32B-32B6-461F-8E32-4340080C6B79}" type="pres">
      <dgm:prSet presAssocID="{09D9F94B-99FD-454A-BEA6-935515E487B4}" presName="parentText" presStyleLbl="node1" presStyleIdx="2" presStyleCnt="3" custLinFactNeighborX="-4532" custLinFactNeighborY="906">
        <dgm:presLayoutVars>
          <dgm:chMax val="1"/>
          <dgm:bulletEnabled val="1"/>
        </dgm:presLayoutVars>
      </dgm:prSet>
      <dgm:spPr/>
    </dgm:pt>
  </dgm:ptLst>
  <dgm:cxnLst>
    <dgm:cxn modelId="{6AE37700-75A5-4252-8C21-55D7E8CD0A89}" type="presOf" srcId="{8DC1DBB8-0410-494F-8140-4F311F55C2A3}" destId="{77A747D6-D1DE-4237-B333-CD384439EBD5}" srcOrd="0" destOrd="0" presId="urn:microsoft.com/office/officeart/2005/8/layout/hProcess6"/>
    <dgm:cxn modelId="{63FA6603-10F0-4144-B4E9-0D2AF12674B2}" type="presOf" srcId="{D2D5E890-180A-4AB2-A2EA-BDEE34AF4437}" destId="{33AF6F57-F708-4EED-8593-FD35B17956B7}" srcOrd="0" destOrd="0" presId="urn:microsoft.com/office/officeart/2005/8/layout/hProcess6"/>
    <dgm:cxn modelId="{B9E6C40E-9863-47F7-ABD5-A1486933E5C2}" srcId="{E7097504-BF90-46BA-97C7-3C9C077AAE58}" destId="{71D82F3D-AA90-4A73-8B66-B762200687AD}" srcOrd="0" destOrd="0" parTransId="{E794C9AA-4E89-4710-9721-7FF36621B2C2}" sibTransId="{E90D7D51-CED7-4F0F-B904-DAE094D7E49A}"/>
    <dgm:cxn modelId="{F1DA1510-70E2-40A2-8820-2817ADBB0539}" srcId="{09D9F94B-99FD-454A-BEA6-935515E487B4}" destId="{1007B964-7B0F-48F7-AE4C-E09CBBCB8BBD}" srcOrd="1" destOrd="0" parTransId="{4DEDF3EF-79F0-4908-8D6E-0A957EECA707}" sibTransId="{A7FBBDF8-125B-45E7-BFD0-19B754D7EF5E}"/>
    <dgm:cxn modelId="{1D2A4915-7CF8-4DB5-8185-FEFD68E575FF}" type="presOf" srcId="{8DC1DBB8-0410-494F-8140-4F311F55C2A3}" destId="{3B0D7172-9DC6-4811-9C2E-0BEFEE5DB5A0}" srcOrd="1" destOrd="0" presId="urn:microsoft.com/office/officeart/2005/8/layout/hProcess6"/>
    <dgm:cxn modelId="{0B38C417-5C11-41E7-8D64-544B823BAA7E}" type="presOf" srcId="{383A42E9-FDCF-4AD3-8709-9E4CDD0410D1}" destId="{F696578B-0D3E-4B2D-94FC-16CDF8D965E3}" srcOrd="0" destOrd="1" presId="urn:microsoft.com/office/officeart/2005/8/layout/hProcess6"/>
    <dgm:cxn modelId="{4922A85E-3D23-4F9A-85E9-E31D118FF6C8}" srcId="{09D9F94B-99FD-454A-BEA6-935515E487B4}" destId="{D2D5E890-180A-4AB2-A2EA-BDEE34AF4437}" srcOrd="0" destOrd="0" parTransId="{71CF5349-AF8A-498C-AF04-0FD74F10B3F9}" sibTransId="{6435A266-1243-4264-B978-CF7086B8BD51}"/>
    <dgm:cxn modelId="{F299EB51-D739-4F5B-AB74-4BD4D8AFF2A1}" type="presOf" srcId="{71D82F3D-AA90-4A73-8B66-B762200687AD}" destId="{2DB7496A-EB94-4613-8E26-7932742B2921}" srcOrd="1" destOrd="0" presId="urn:microsoft.com/office/officeart/2005/8/layout/hProcess6"/>
    <dgm:cxn modelId="{28BD4F7E-0764-44C9-811B-C24E21124CAD}" type="presOf" srcId="{E7097504-BF90-46BA-97C7-3C9C077AAE58}" destId="{8AD69184-E1ED-4886-8875-9E4E19BE1FE4}" srcOrd="0" destOrd="0" presId="urn:microsoft.com/office/officeart/2005/8/layout/hProcess6"/>
    <dgm:cxn modelId="{01FE807F-7E72-4AE4-9F67-E370B315A41B}" srcId="{15C2BDAF-6FE7-45FC-89BE-572989463EFF}" destId="{8DC1DBB8-0410-494F-8140-4F311F55C2A3}" srcOrd="0" destOrd="0" parTransId="{34C7E319-49AA-4A51-B3B8-CDFC9778E64F}" sibTransId="{52F599D8-D718-4B28-B2C3-112A9063AB9D}"/>
    <dgm:cxn modelId="{80773882-B53C-4493-A067-F77161FC2E8D}" srcId="{E7097504-BF90-46BA-97C7-3C9C077AAE58}" destId="{383A42E9-FDCF-4AD3-8709-9E4CDD0410D1}" srcOrd="1" destOrd="0" parTransId="{D501DD81-C2AB-4A51-8CAD-441F0244250F}" sibTransId="{28D594BC-40FA-486C-AB65-FC82137AD0A4}"/>
    <dgm:cxn modelId="{5CFBB08B-CCA3-440E-AF02-CA5C8903DD7B}" type="presOf" srcId="{1007B964-7B0F-48F7-AE4C-E09CBBCB8BBD}" destId="{9F986E01-FDEF-4575-A793-03C643D24F2B}" srcOrd="1" destOrd="1" presId="urn:microsoft.com/office/officeart/2005/8/layout/hProcess6"/>
    <dgm:cxn modelId="{AC0AA28C-85B9-4D72-A183-48EB6800D597}" type="presOf" srcId="{3BD176A7-400C-47E8-897C-ADAF84AC3DC1}" destId="{8F6F20EF-513B-4028-8AFC-53914DBF9744}" srcOrd="0" destOrd="0" presId="urn:microsoft.com/office/officeart/2005/8/layout/hProcess6"/>
    <dgm:cxn modelId="{F91C5693-543D-4E63-811C-932959C2B987}" type="presOf" srcId="{71D82F3D-AA90-4A73-8B66-B762200687AD}" destId="{F696578B-0D3E-4B2D-94FC-16CDF8D965E3}" srcOrd="0" destOrd="0" presId="urn:microsoft.com/office/officeart/2005/8/layout/hProcess6"/>
    <dgm:cxn modelId="{B99E6394-B8DB-4172-A94B-EC5F10A0E184}" type="presOf" srcId="{09D9F94B-99FD-454A-BEA6-935515E487B4}" destId="{4F3BC32B-32B6-461F-8E32-4340080C6B79}" srcOrd="0" destOrd="0" presId="urn:microsoft.com/office/officeart/2005/8/layout/hProcess6"/>
    <dgm:cxn modelId="{C3B525A1-26C6-44D3-BA33-38A21CEE3F22}" type="presOf" srcId="{383A42E9-FDCF-4AD3-8709-9E4CDD0410D1}" destId="{2DB7496A-EB94-4613-8E26-7932742B2921}" srcOrd="1" destOrd="1" presId="urn:microsoft.com/office/officeart/2005/8/layout/hProcess6"/>
    <dgm:cxn modelId="{181597A5-E05C-4C58-9925-4C6BD22818C1}" type="presOf" srcId="{15C2BDAF-6FE7-45FC-89BE-572989463EFF}" destId="{9A662AD2-6016-4C72-BFEC-02A712F1C3DC}" srcOrd="0" destOrd="0" presId="urn:microsoft.com/office/officeart/2005/8/layout/hProcess6"/>
    <dgm:cxn modelId="{00BB74A9-9838-4AC6-B0EA-D283C0975CEB}" srcId="{3BD176A7-400C-47E8-897C-ADAF84AC3DC1}" destId="{09D9F94B-99FD-454A-BEA6-935515E487B4}" srcOrd="2" destOrd="0" parTransId="{5E61613E-A4FF-442D-AD66-1D41E399C415}" sibTransId="{078E0E74-DF1B-439F-A127-30A1EA77AC26}"/>
    <dgm:cxn modelId="{F8EDACAD-49E3-4B91-A465-726443E08F04}" type="presOf" srcId="{D2D5E890-180A-4AB2-A2EA-BDEE34AF4437}" destId="{9F986E01-FDEF-4575-A793-03C643D24F2B}" srcOrd="1" destOrd="0" presId="urn:microsoft.com/office/officeart/2005/8/layout/hProcess6"/>
    <dgm:cxn modelId="{5EDC97B7-A42B-42FE-A77C-E995C605CB4F}" srcId="{3BD176A7-400C-47E8-897C-ADAF84AC3DC1}" destId="{15C2BDAF-6FE7-45FC-89BE-572989463EFF}" srcOrd="0" destOrd="0" parTransId="{7BF6D35F-5AEE-48A2-8623-2995C01207F4}" sibTransId="{11FE0735-7F24-43A2-932C-0AD21109AA93}"/>
    <dgm:cxn modelId="{B11720CA-4783-40E3-844D-03ED460AEED8}" type="presOf" srcId="{06FDBCC9-A82B-41F0-BA12-A6355B0A851F}" destId="{3B0D7172-9DC6-4811-9C2E-0BEFEE5DB5A0}" srcOrd="1" destOrd="1" presId="urn:microsoft.com/office/officeart/2005/8/layout/hProcess6"/>
    <dgm:cxn modelId="{F594D3CA-FBC4-4E5E-B017-E37632F498C8}" type="presOf" srcId="{06FDBCC9-A82B-41F0-BA12-A6355B0A851F}" destId="{77A747D6-D1DE-4237-B333-CD384439EBD5}" srcOrd="0" destOrd="1" presId="urn:microsoft.com/office/officeart/2005/8/layout/hProcess6"/>
    <dgm:cxn modelId="{D42903CD-2FCF-4233-B1A7-F887E27C461E}" srcId="{3BD176A7-400C-47E8-897C-ADAF84AC3DC1}" destId="{E7097504-BF90-46BA-97C7-3C9C077AAE58}" srcOrd="1" destOrd="0" parTransId="{0719F8FD-8941-4619-896A-AA1EDDB5CF7D}" sibTransId="{EBB6FD8B-E980-4511-8183-B3F4D38EFB71}"/>
    <dgm:cxn modelId="{B93666CE-BB5D-499B-8AED-0DAA3A22B583}" srcId="{15C2BDAF-6FE7-45FC-89BE-572989463EFF}" destId="{06FDBCC9-A82B-41F0-BA12-A6355B0A851F}" srcOrd="1" destOrd="0" parTransId="{E823750D-ADB5-4786-B11A-A69851A58E64}" sibTransId="{80CB3338-1A0E-4FAF-ABBC-AC634015CE62}"/>
    <dgm:cxn modelId="{8543A7E5-B281-43A7-B728-9FD6BEE48CD1}" type="presOf" srcId="{1007B964-7B0F-48F7-AE4C-E09CBBCB8BBD}" destId="{33AF6F57-F708-4EED-8593-FD35B17956B7}" srcOrd="0" destOrd="1" presId="urn:microsoft.com/office/officeart/2005/8/layout/hProcess6"/>
    <dgm:cxn modelId="{D669B666-00EE-49E6-A351-11033E39A40C}" type="presParOf" srcId="{8F6F20EF-513B-4028-8AFC-53914DBF9744}" destId="{94C3806D-6104-4A2B-B766-E570A82C4AB1}" srcOrd="0" destOrd="0" presId="urn:microsoft.com/office/officeart/2005/8/layout/hProcess6"/>
    <dgm:cxn modelId="{A871F027-8FBC-4190-96FB-B71E1C7C77C8}" type="presParOf" srcId="{94C3806D-6104-4A2B-B766-E570A82C4AB1}" destId="{7B410476-DEA2-4EF9-9376-614E38330AF7}" srcOrd="0" destOrd="0" presId="urn:microsoft.com/office/officeart/2005/8/layout/hProcess6"/>
    <dgm:cxn modelId="{86A2C1DA-95C1-4CBC-B073-0DA37E5DB630}" type="presParOf" srcId="{94C3806D-6104-4A2B-B766-E570A82C4AB1}" destId="{77A747D6-D1DE-4237-B333-CD384439EBD5}" srcOrd="1" destOrd="0" presId="urn:microsoft.com/office/officeart/2005/8/layout/hProcess6"/>
    <dgm:cxn modelId="{99631702-E23E-41C1-B35C-F2A9F1D0CC57}" type="presParOf" srcId="{94C3806D-6104-4A2B-B766-E570A82C4AB1}" destId="{3B0D7172-9DC6-4811-9C2E-0BEFEE5DB5A0}" srcOrd="2" destOrd="0" presId="urn:microsoft.com/office/officeart/2005/8/layout/hProcess6"/>
    <dgm:cxn modelId="{30534AD6-34DC-4027-863E-DCD0BD6E3453}" type="presParOf" srcId="{94C3806D-6104-4A2B-B766-E570A82C4AB1}" destId="{9A662AD2-6016-4C72-BFEC-02A712F1C3DC}" srcOrd="3" destOrd="0" presId="urn:microsoft.com/office/officeart/2005/8/layout/hProcess6"/>
    <dgm:cxn modelId="{93742BE7-2EAF-4E39-A335-65C80DD676CF}" type="presParOf" srcId="{8F6F20EF-513B-4028-8AFC-53914DBF9744}" destId="{6F001D66-4F19-4395-8D59-E471B16771CA}" srcOrd="1" destOrd="0" presId="urn:microsoft.com/office/officeart/2005/8/layout/hProcess6"/>
    <dgm:cxn modelId="{A374D95B-9E29-4B08-B018-0F1C169F6028}" type="presParOf" srcId="{8F6F20EF-513B-4028-8AFC-53914DBF9744}" destId="{A3F90320-D5F7-4346-B019-F3121F4F33B9}" srcOrd="2" destOrd="0" presId="urn:microsoft.com/office/officeart/2005/8/layout/hProcess6"/>
    <dgm:cxn modelId="{C73FCE75-05DB-4134-9F07-DCEB4569BCC4}" type="presParOf" srcId="{A3F90320-D5F7-4346-B019-F3121F4F33B9}" destId="{D9F99F52-E68D-450C-A4D8-8ADA85E61B04}" srcOrd="0" destOrd="0" presId="urn:microsoft.com/office/officeart/2005/8/layout/hProcess6"/>
    <dgm:cxn modelId="{5FED38A6-3843-40C3-8507-BE52DCF8315F}" type="presParOf" srcId="{A3F90320-D5F7-4346-B019-F3121F4F33B9}" destId="{F696578B-0D3E-4B2D-94FC-16CDF8D965E3}" srcOrd="1" destOrd="0" presId="urn:microsoft.com/office/officeart/2005/8/layout/hProcess6"/>
    <dgm:cxn modelId="{AEFEEE3F-2305-45B8-B079-2A6EEEE04D68}" type="presParOf" srcId="{A3F90320-D5F7-4346-B019-F3121F4F33B9}" destId="{2DB7496A-EB94-4613-8E26-7932742B2921}" srcOrd="2" destOrd="0" presId="urn:microsoft.com/office/officeart/2005/8/layout/hProcess6"/>
    <dgm:cxn modelId="{986D149A-80F0-4E29-BD24-D202F6D7DB9B}" type="presParOf" srcId="{A3F90320-D5F7-4346-B019-F3121F4F33B9}" destId="{8AD69184-E1ED-4886-8875-9E4E19BE1FE4}" srcOrd="3" destOrd="0" presId="urn:microsoft.com/office/officeart/2005/8/layout/hProcess6"/>
    <dgm:cxn modelId="{D96699E0-D84A-4BFA-ABE5-7C82F37349DF}" type="presParOf" srcId="{8F6F20EF-513B-4028-8AFC-53914DBF9744}" destId="{D15975D8-DC95-4EA9-9D3F-94F3B4A2E3B6}" srcOrd="3" destOrd="0" presId="urn:microsoft.com/office/officeart/2005/8/layout/hProcess6"/>
    <dgm:cxn modelId="{28665382-0DF7-4101-800D-0D37FCF6A7F7}" type="presParOf" srcId="{8F6F20EF-513B-4028-8AFC-53914DBF9744}" destId="{A658AA13-2256-4D69-834A-61CF9424B5AA}" srcOrd="4" destOrd="0" presId="urn:microsoft.com/office/officeart/2005/8/layout/hProcess6"/>
    <dgm:cxn modelId="{47E018D0-64BF-4FE2-9A1F-76EAB5B69712}" type="presParOf" srcId="{A658AA13-2256-4D69-834A-61CF9424B5AA}" destId="{0751E98E-0C7A-4672-BCCA-1DBEBD7CCEBC}" srcOrd="0" destOrd="0" presId="urn:microsoft.com/office/officeart/2005/8/layout/hProcess6"/>
    <dgm:cxn modelId="{606E7A54-EC30-46EB-830B-5E100A9CF3A8}" type="presParOf" srcId="{A658AA13-2256-4D69-834A-61CF9424B5AA}" destId="{33AF6F57-F708-4EED-8593-FD35B17956B7}" srcOrd="1" destOrd="0" presId="urn:microsoft.com/office/officeart/2005/8/layout/hProcess6"/>
    <dgm:cxn modelId="{79312554-E6C3-4B63-8218-D1904402C5E3}" type="presParOf" srcId="{A658AA13-2256-4D69-834A-61CF9424B5AA}" destId="{9F986E01-FDEF-4575-A793-03C643D24F2B}" srcOrd="2" destOrd="0" presId="urn:microsoft.com/office/officeart/2005/8/layout/hProcess6"/>
    <dgm:cxn modelId="{6A2AE296-E74A-42D5-A3A1-DC0E6461CDC4}" type="presParOf" srcId="{A658AA13-2256-4D69-834A-61CF9424B5AA}" destId="{4F3BC32B-32B6-461F-8E32-4340080C6B79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747D6-D1DE-4237-B333-CD384439EBD5}">
      <dsp:nvSpPr>
        <dsp:cNvPr id="0" name=""/>
        <dsp:cNvSpPr/>
      </dsp:nvSpPr>
      <dsp:spPr>
        <a:xfrm>
          <a:off x="755043" y="1637028"/>
          <a:ext cx="3011309" cy="263226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Before </a:t>
          </a:r>
          <a:r>
            <a:rPr lang="en-US" sz="1800" kern="1200" dirty="0" err="1"/>
            <a:t>CSH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After </a:t>
          </a:r>
          <a:r>
            <a:rPr lang="en-US" sz="1800" kern="1200" dirty="0" err="1"/>
            <a:t>CSH</a:t>
          </a:r>
          <a:endParaRPr lang="en-US" sz="1800" kern="1200" dirty="0"/>
        </a:p>
      </dsp:txBody>
      <dsp:txXfrm>
        <a:off x="1507870" y="2031867"/>
        <a:ext cx="1468013" cy="1842585"/>
      </dsp:txXfrm>
    </dsp:sp>
    <dsp:sp modelId="{9A662AD2-6016-4C72-BFEC-02A712F1C3DC}">
      <dsp:nvSpPr>
        <dsp:cNvPr id="0" name=""/>
        <dsp:cNvSpPr/>
      </dsp:nvSpPr>
      <dsp:spPr>
        <a:xfrm>
          <a:off x="2215" y="2200333"/>
          <a:ext cx="1505654" cy="1505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Before</a:t>
          </a:r>
        </a:p>
      </dsp:txBody>
      <dsp:txXfrm>
        <a:off x="222713" y="2420831"/>
        <a:ext cx="1064658" cy="1064658"/>
      </dsp:txXfrm>
    </dsp:sp>
    <dsp:sp modelId="{F696578B-0D3E-4B2D-94FC-16CDF8D965E3}">
      <dsp:nvSpPr>
        <dsp:cNvPr id="0" name=""/>
        <dsp:cNvSpPr/>
      </dsp:nvSpPr>
      <dsp:spPr>
        <a:xfrm>
          <a:off x="4721028" y="1673406"/>
          <a:ext cx="3011309" cy="263226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negotiation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approval</a:t>
          </a:r>
        </a:p>
      </dsp:txBody>
      <dsp:txXfrm>
        <a:off x="5473855" y="2068245"/>
        <a:ext cx="1468013" cy="1842585"/>
      </dsp:txXfrm>
    </dsp:sp>
    <dsp:sp modelId="{8AD69184-E1ED-4886-8875-9E4E19BE1FE4}">
      <dsp:nvSpPr>
        <dsp:cNvPr id="0" name=""/>
        <dsp:cNvSpPr/>
      </dsp:nvSpPr>
      <dsp:spPr>
        <a:xfrm>
          <a:off x="3954559" y="2200333"/>
          <a:ext cx="1505654" cy="1505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During</a:t>
          </a:r>
        </a:p>
      </dsp:txBody>
      <dsp:txXfrm>
        <a:off x="4175057" y="2420831"/>
        <a:ext cx="1064658" cy="1064658"/>
      </dsp:txXfrm>
    </dsp:sp>
    <dsp:sp modelId="{33AF6F57-F708-4EED-8593-FD35B17956B7}">
      <dsp:nvSpPr>
        <dsp:cNvPr id="0" name=""/>
        <dsp:cNvSpPr/>
      </dsp:nvSpPr>
      <dsp:spPr>
        <a:xfrm>
          <a:off x="8491278" y="1637028"/>
          <a:ext cx="3348214" cy="263226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implementation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Accountability/ reporting</a:t>
          </a:r>
        </a:p>
      </dsp:txBody>
      <dsp:txXfrm>
        <a:off x="9328331" y="2031867"/>
        <a:ext cx="1632255" cy="1842585"/>
      </dsp:txXfrm>
    </dsp:sp>
    <dsp:sp modelId="{4F3BC32B-32B6-461F-8E32-4340080C6B79}">
      <dsp:nvSpPr>
        <dsp:cNvPr id="0" name=""/>
        <dsp:cNvSpPr/>
      </dsp:nvSpPr>
      <dsp:spPr>
        <a:xfrm>
          <a:off x="7838667" y="2213974"/>
          <a:ext cx="1505654" cy="15056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After</a:t>
          </a:r>
        </a:p>
      </dsp:txBody>
      <dsp:txXfrm>
        <a:off x="8059165" y="2434472"/>
        <a:ext cx="1064658" cy="1064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15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9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5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EC3C-BF7B-4387-BFA6-0A5390EA49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F09E7D-516B-4C24-AED5-595441F87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E5453-B2FF-47B6-BA99-E5544DFC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63B18-F78A-47AC-96E1-20DD8B34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AF393-3A7A-4CCD-8967-879A3BBA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081A73-A064-454F-B89A-43876930CC3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52123"/>
            <a:ext cx="121920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244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FBA69-8DA8-40CF-ABF8-E706C2FD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7648C-C2D8-4BDF-8939-D4CF8242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4C3704-6D81-4284-8597-7175DE207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ED535-2A45-41F4-BC58-0E4DE19A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2E942-16EE-4C22-BDE0-67D0A9CDB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A2D7C0-C2C0-4DEE-970C-FD3B029CD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750" y="5752123"/>
            <a:ext cx="1068705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3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5C59-76C5-429B-8776-02A766B8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7C5CB5-F16A-4D10-8953-569BD3222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246DA-E3FE-4730-9A6B-E5C00106E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F9F82-D82F-41B5-B3E4-1ADF2151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3FF7A-AF4C-4AC2-869D-947CE256D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43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2571C-E8C7-4DA1-8083-BB22908E9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7FE0C-DA0C-46D2-B972-A9F43116D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486A9-EE3B-4ACD-ADDD-F8E728002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DD2F0E-4E38-4349-88FA-F9131274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3F72D-9B8C-4683-8813-101EA445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2125A-5C5A-4FFB-A968-163ABF9E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0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9F138-0B1F-421E-9201-71D8DCE05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969E98-0C0F-4A90-BB85-6C3F88C26E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86095-8801-4CFA-BD5A-DC0027A28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777AB-B4E5-46DB-8F4D-C6410ECB3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2E2F6F-E33D-44E5-9DE4-CEF3D5EAF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0FFDBE-A061-48A4-97EE-E83EEB364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F920EF-D03D-4EE9-AE18-77EF0BB3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21644-8D15-466A-B40A-551D1315E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724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E0101-FAC1-4150-A171-703CA9533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8DCF3-BA7B-4ABA-A7D4-907F1F12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B46C6-3A48-49A4-9EAD-FF6E37FD7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6AFE2B-DBF0-40A6-A285-0F44CEBF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866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8B7B7-E14B-4B12-9429-028F9D44B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013707-B10A-4606-B731-120E077AF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ED9C7A-A9CB-4E46-8634-5CF7C1E8C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8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9C60-994A-4ED3-BC62-07EC344BE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35AE4-7B97-4FBC-840D-2019377C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B98C3-34DF-4D3E-AD34-029971995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259B23-7AA3-451C-BFBF-F21953571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373FD4-B599-4900-9E5D-A32BEFBE3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E2CA2F-611C-4581-B83A-706FF7B5C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71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7EADE6-193A-440D-9CC2-7662897AB1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52123"/>
            <a:ext cx="121920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640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B097-52C2-4398-8F67-09780E3CF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54D62B-F119-453E-BC84-62B6F796AB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A6AE47-DE25-4626-B228-50CACB4DE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ED39E6-2711-4894-9C4A-DBE9E33B5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EDA12-4D01-48C5-8186-489901440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37A74C-3C3F-4B78-B25C-D85E0C08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96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BAC7E-75B6-44D7-9801-213AB16A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39249-B7A7-4A15-A5D2-C60F39CB3E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2D88E-1170-4C99-87EF-D2F51146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D7436-1247-46D9-A06D-F1DDFCAFF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38C1F-A215-4205-986A-FDA80036C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9823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F61E64-3821-4366-ACAF-5A896FEA0D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FD229-1291-4AEC-9A4A-3F94EB5D8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7A86A-51F5-429A-80D4-9604583B6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C3ED60-8FE2-473F-B0FB-08131729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E5A074-A594-4F73-916E-75A26C27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9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35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9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9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1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7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2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13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D49C68-B270-4BDF-8C74-2F6FB8036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B8076-9053-4D6D-A999-0C5300156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16256-23EE-4DE0-AC63-42AEF7964C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81044-C042-40A7-9E9B-D17CF7266DD6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22193-36B5-4EA9-BB6A-3295E5676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2128B-CB55-4B4E-B663-C64DEEF82B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30F6-2509-4A11-83A3-8F7ECB20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3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9FD2-DC09-4776-B780-B846A96863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Learning from community experience with HIV high-level meetings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3937B0-BEA0-44E7-B7CE-2EAC504F5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7875" y="5245564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Mary Ann Torres</a:t>
            </a:r>
          </a:p>
          <a:p>
            <a:pPr algn="r"/>
            <a:r>
              <a:rPr lang="en-US" dirty="0"/>
              <a:t>Secretariat Stakeholders Task Force</a:t>
            </a:r>
          </a:p>
          <a:p>
            <a:pPr algn="r"/>
            <a:r>
              <a:rPr lang="en-US" dirty="0"/>
              <a:t>2016 HIV </a:t>
            </a:r>
            <a:r>
              <a:rPr lang="en-US" dirty="0" err="1"/>
              <a:t>HLM</a:t>
            </a:r>
            <a:r>
              <a:rPr lang="en-US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CE69B6-EBAC-4D34-A1D1-8AF490EF9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3445"/>
            <a:ext cx="2055114" cy="78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54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FBE61-9FFB-4EC2-8845-192A8A949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36559-BAA7-43CD-BDB4-634D4FA82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/>
              <a:t>Advocate for participation in official government delegations of CS representative </a:t>
            </a:r>
          </a:p>
          <a:p>
            <a:pPr lvl="1"/>
            <a:r>
              <a:rPr lang="en-GB" sz="3200" dirty="0"/>
              <a:t>Helpful to get insights and to be influence at </a:t>
            </a:r>
            <a:r>
              <a:rPr lang="en-GB" sz="3200" dirty="0" err="1"/>
              <a:t>HLM</a:t>
            </a:r>
            <a:endParaRPr lang="en-GB" sz="3200" dirty="0"/>
          </a:p>
          <a:p>
            <a:pPr lvl="1"/>
            <a:r>
              <a:rPr lang="en-US" sz="3200" dirty="0"/>
              <a:t>Support for individuals in government delegations will strengthen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82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BF18D-0C4B-4F7D-B7BC-768B4DEC7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96315-D30A-457F-B56C-D778A54864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Measure your</a:t>
            </a:r>
            <a:r>
              <a:rPr lang="en-US" u="sng" dirty="0"/>
              <a:t> joint </a:t>
            </a:r>
            <a:r>
              <a:rPr lang="en-US" dirty="0"/>
              <a:t>advocacy success (red lines/key asks vs. political declaration) (</a:t>
            </a:r>
            <a:r>
              <a:rPr lang="en-US" sz="2600" dirty="0"/>
              <a:t>look at how you influenced change of position during negotiations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i.e., for the first time in an </a:t>
            </a:r>
            <a:r>
              <a:rPr lang="en-US" dirty="0" err="1"/>
              <a:t>HLM</a:t>
            </a:r>
            <a:r>
              <a:rPr lang="en-US" dirty="0"/>
              <a:t> Political Declaration, Indigenous Peoples were mentioned (twice)</a:t>
            </a:r>
          </a:p>
          <a:p>
            <a:r>
              <a:rPr lang="en-US" dirty="0"/>
              <a:t>Create alternative/complementary monitoring/accountability tool/mechanism </a:t>
            </a:r>
          </a:p>
          <a:p>
            <a:pPr lvl="1"/>
            <a:r>
              <a:rPr lang="en-US" dirty="0"/>
              <a:t>Shadow reporting</a:t>
            </a:r>
          </a:p>
          <a:p>
            <a:pPr lvl="1"/>
            <a:r>
              <a:rPr lang="en-US" dirty="0"/>
              <a:t>Meaningful involvement in ‘official’ mechanism (if any)</a:t>
            </a:r>
          </a:p>
        </p:txBody>
      </p:sp>
    </p:spTree>
    <p:extLst>
      <p:ext uri="{BB962C8B-B14F-4D97-AF65-F5344CB8AC3E}">
        <p14:creationId xmlns:p14="http://schemas.microsoft.com/office/powerpoint/2010/main" val="292548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E33B8-A62C-45FB-9F02-49FFF074D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2016 HLM on HIV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C29B6-F6A4-4CA8-9315-8162E76A0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HLM</a:t>
            </a:r>
            <a:r>
              <a:rPr lang="en-US" dirty="0"/>
              <a:t> on HIV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GB" dirty="0"/>
              <a:t>8 to 10 June 2016</a:t>
            </a:r>
          </a:p>
          <a:p>
            <a:r>
              <a:rPr lang="en-GB" dirty="0"/>
              <a:t>6 months of intense work </a:t>
            </a:r>
          </a:p>
          <a:p>
            <a:pPr marL="0" indent="0">
              <a:buNone/>
            </a:pPr>
            <a:r>
              <a:rPr lang="en-GB" dirty="0"/>
              <a:t>(selection of </a:t>
            </a:r>
            <a:r>
              <a:rPr lang="en-GB" dirty="0" err="1"/>
              <a:t>STF</a:t>
            </a:r>
            <a:r>
              <a:rPr lang="en-GB" dirty="0"/>
              <a:t>, development of </a:t>
            </a:r>
            <a:r>
              <a:rPr lang="en-GB" dirty="0" err="1"/>
              <a:t>CSH</a:t>
            </a:r>
            <a:r>
              <a:rPr lang="en-GB" dirty="0"/>
              <a:t>, </a:t>
            </a:r>
          </a:p>
          <a:p>
            <a:pPr marL="0" indent="0">
              <a:buNone/>
            </a:pPr>
            <a:r>
              <a:rPr lang="en-GB" dirty="0"/>
              <a:t>negotiation of PD, organization of </a:t>
            </a:r>
            <a:r>
              <a:rPr lang="en-GB" dirty="0" err="1"/>
              <a:t>HLM</a:t>
            </a:r>
            <a:r>
              <a:rPr lang="en-GB" dirty="0"/>
              <a:t>)</a:t>
            </a:r>
          </a:p>
          <a:p>
            <a:r>
              <a:rPr lang="en-GB" dirty="0"/>
              <a:t>Resulted in Political Declaration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85270C-818F-4AB4-BE7B-93F8277DAD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9054" y="1613494"/>
            <a:ext cx="4144745" cy="2653706"/>
          </a:xfrm>
          <a:prstGeom prst="rect">
            <a:avLst/>
          </a:prstGeom>
          <a:effectLst>
            <a:outerShdw blurRad="50800" dist="50800" dir="5400000" algn="ctr" rotWithShape="0">
              <a:srgbClr val="FF0066"/>
            </a:outerShdw>
          </a:effectLst>
        </p:spPr>
      </p:pic>
    </p:spTree>
    <p:extLst>
      <p:ext uri="{BB962C8B-B14F-4D97-AF65-F5344CB8AC3E}">
        <p14:creationId xmlns:p14="http://schemas.microsoft.com/office/powerpoint/2010/main" val="428080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B73DD-EC1D-4E18-B997-0C062627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 Task Force (12 members)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ED00B-F293-48DC-911A-3CD71FABB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41659"/>
          </a:xfrm>
        </p:spPr>
        <p:txBody>
          <a:bodyPr numCol="2">
            <a:normAutofit/>
          </a:bodyPr>
          <a:lstStyle/>
          <a:p>
            <a:r>
              <a:rPr lang="en-US" sz="2400" dirty="0"/>
              <a:t>1 representative each of 4 key populations:</a:t>
            </a:r>
          </a:p>
          <a:p>
            <a:pPr lvl="1"/>
            <a:r>
              <a:rPr lang="en-CA" dirty="0"/>
              <a:t>people who use drugs  </a:t>
            </a:r>
            <a:endParaRPr lang="en-US" sz="2800" dirty="0"/>
          </a:p>
          <a:p>
            <a:pPr lvl="1"/>
            <a:r>
              <a:rPr lang="en-CA" dirty="0"/>
              <a:t>sex workers </a:t>
            </a:r>
            <a:endParaRPr lang="en-US" sz="2800" dirty="0"/>
          </a:p>
          <a:p>
            <a:pPr lvl="1"/>
            <a:r>
              <a:rPr lang="en-CA" dirty="0"/>
              <a:t>Transgender*</a:t>
            </a:r>
            <a:endParaRPr lang="en-US" sz="2800" dirty="0"/>
          </a:p>
          <a:p>
            <a:pPr lvl="1"/>
            <a:r>
              <a:rPr lang="en-CA" dirty="0"/>
              <a:t>men who have sex with men</a:t>
            </a:r>
            <a:endParaRPr lang="en-US" sz="2800" dirty="0"/>
          </a:p>
          <a:p>
            <a:r>
              <a:rPr lang="en-US" sz="2400" dirty="0"/>
              <a:t>Indigenous populations*</a:t>
            </a:r>
          </a:p>
          <a:p>
            <a:r>
              <a:rPr lang="en-US" sz="2400" dirty="0"/>
              <a:t>Women</a:t>
            </a:r>
          </a:p>
          <a:p>
            <a:r>
              <a:rPr lang="en-US" sz="2400" dirty="0"/>
              <a:t>Youth </a:t>
            </a:r>
          </a:p>
          <a:p>
            <a:r>
              <a:rPr lang="en-US" sz="2400" dirty="0"/>
              <a:t>Others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848189-53E2-414F-B306-1A1485BDFB49}"/>
              </a:ext>
            </a:extLst>
          </p:cNvPr>
          <p:cNvSpPr txBox="1"/>
          <p:nvPr/>
        </p:nvSpPr>
        <p:spPr>
          <a:xfrm>
            <a:off x="838200" y="4367284"/>
            <a:ext cx="94306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7 people openly living with HIV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26F992-91FF-4EE7-9AFD-A34E6D060762}"/>
              </a:ext>
            </a:extLst>
          </p:cNvPr>
          <p:cNvSpPr txBox="1"/>
          <p:nvPr/>
        </p:nvSpPr>
        <p:spPr>
          <a:xfrm>
            <a:off x="7014950" y="5399514"/>
            <a:ext cx="5527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Mentioned as stand-alone groups for first time</a:t>
            </a:r>
          </a:p>
          <a:p>
            <a:endParaRPr lang="en-US" dirty="0"/>
          </a:p>
        </p:txBody>
      </p:sp>
      <p:pic>
        <p:nvPicPr>
          <p:cNvPr id="6" name="Picture 5" descr="C:\Users\Mary Ann Torres\Desktop\personal\fotos\fotos 2016\4 April 2016\IMG_3402.JPG">
            <a:extLst>
              <a:ext uri="{FF2B5EF4-FFF2-40B4-BE49-F238E27FC236}">
                <a16:creationId xmlns:a16="http://schemas.microsoft.com/office/drawing/2014/main" id="{2780807C-B091-4935-BB7C-9CEEA3FE026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56" r="9842" b="16910"/>
          <a:stretch>
            <a:fillRect/>
          </a:stretch>
        </p:blipFill>
        <p:spPr bwMode="auto">
          <a:xfrm>
            <a:off x="7735252" y="2557656"/>
            <a:ext cx="3960879" cy="24237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6999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113CD-72CA-4D5B-94F8-8E996DA69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to these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8D3D8-B6B7-40B3-9BBF-87AA3D08A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STF</a:t>
            </a:r>
            <a:endParaRPr lang="en-US" dirty="0"/>
          </a:p>
          <a:p>
            <a:r>
              <a:rPr lang="en-US" dirty="0"/>
              <a:t>Global networks of key populations</a:t>
            </a:r>
          </a:p>
          <a:p>
            <a:r>
              <a:rPr lang="en-US" dirty="0"/>
              <a:t>Organizations that supported/facilitated process</a:t>
            </a:r>
          </a:p>
        </p:txBody>
      </p:sp>
    </p:spTree>
    <p:extLst>
      <p:ext uri="{BB962C8B-B14F-4D97-AF65-F5344CB8AC3E}">
        <p14:creationId xmlns:p14="http://schemas.microsoft.com/office/powerpoint/2010/main" val="225394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0D658-931A-46A2-B815-57D63D8FC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4625"/>
            <a:ext cx="10515600" cy="1325563"/>
          </a:xfrm>
        </p:spPr>
        <p:txBody>
          <a:bodyPr/>
          <a:lstStyle/>
          <a:p>
            <a:r>
              <a:rPr lang="en-US" b="1" dirty="0"/>
              <a:t>Some preliminary/overall reflections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722DA2-6EAB-4127-9828-1045AD8C4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Need for stronger regional perspectives, ensure a better balance between “top-down bottom-up” approaches</a:t>
            </a:r>
          </a:p>
          <a:p>
            <a:pPr lvl="1"/>
            <a:r>
              <a:rPr lang="en-GB" dirty="0"/>
              <a:t>Accept and address </a:t>
            </a:r>
            <a:r>
              <a:rPr lang="en-US" dirty="0"/>
              <a:t>power imbalance between north and south</a:t>
            </a:r>
            <a:endParaRPr lang="en-GB" dirty="0"/>
          </a:p>
          <a:p>
            <a:r>
              <a:rPr lang="en-GB" dirty="0"/>
              <a:t>Identify which national partners have the capacity to be involved in a global policy process </a:t>
            </a:r>
          </a:p>
          <a:p>
            <a:r>
              <a:rPr lang="en-GB" dirty="0"/>
              <a:t>Better coordination to diminish the amount of information (some time duplicative).</a:t>
            </a:r>
          </a:p>
          <a:p>
            <a:r>
              <a:rPr lang="en-US" dirty="0"/>
              <a:t>              to success? – transparent and trusting relationship with co-facilitators and identifying allies earlier in the process</a:t>
            </a:r>
          </a:p>
        </p:txBody>
      </p:sp>
      <p:pic>
        <p:nvPicPr>
          <p:cNvPr id="5" name="Graphic 4" descr="Key">
            <a:extLst>
              <a:ext uri="{FF2B5EF4-FFF2-40B4-BE49-F238E27FC236}">
                <a16:creationId xmlns:a16="http://schemas.microsoft.com/office/drawing/2014/main" id="{0E1FE610-EC39-427A-B42C-B52213971E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5400" y="46482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10603-BA7D-4ADB-BD52-E5876FCF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stages of </a:t>
            </a:r>
            <a:r>
              <a:rPr lang="en-US" b="1" dirty="0" err="1"/>
              <a:t>HLM</a:t>
            </a:r>
            <a:r>
              <a:rPr lang="en-US" b="1" dirty="0"/>
              <a:t> “process”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3538EC-AE60-40FE-BEB6-31063E04B8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788884"/>
              </p:ext>
            </p:extLst>
          </p:nvPr>
        </p:nvGraphicFramePr>
        <p:xfrm>
          <a:off x="175145" y="1160060"/>
          <a:ext cx="11841709" cy="5906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443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E8637-C090-4597-BCB6-C4D9D436F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427" y="119465"/>
            <a:ext cx="10515600" cy="1325563"/>
          </a:xfrm>
        </p:spPr>
        <p:txBody>
          <a:bodyPr/>
          <a:lstStyle/>
          <a:p>
            <a:r>
              <a:rPr lang="en-US" b="1" dirty="0"/>
              <a:t>BEFORE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F7046-FB20-474F-8168-A23009B9E4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427" y="1266066"/>
            <a:ext cx="10707806" cy="4807187"/>
          </a:xfrm>
        </p:spPr>
        <p:txBody>
          <a:bodyPr numCol="2">
            <a:normAutofit/>
          </a:bodyPr>
          <a:lstStyle/>
          <a:p>
            <a:r>
              <a:rPr lang="en-GB" dirty="0"/>
              <a:t>Clear priorities and red lines</a:t>
            </a:r>
          </a:p>
          <a:p>
            <a:pPr lvl="1"/>
            <a:r>
              <a:rPr lang="en-GB" dirty="0"/>
              <a:t>Consensus among diverse stakeholders</a:t>
            </a:r>
          </a:p>
          <a:p>
            <a:pPr lvl="1"/>
            <a:r>
              <a:rPr lang="en-GB" dirty="0"/>
              <a:t>Inclusive of all issues/populations/regions</a:t>
            </a:r>
          </a:p>
          <a:p>
            <a:pPr lvl="1"/>
            <a:r>
              <a:rPr lang="en-GB" dirty="0"/>
              <a:t>Specific language (and provide alternatives)</a:t>
            </a:r>
          </a:p>
          <a:p>
            <a:pPr lvl="2"/>
            <a:r>
              <a:rPr lang="en-GB" dirty="0"/>
              <a:t>Include language that is non-negotiable</a:t>
            </a:r>
          </a:p>
          <a:p>
            <a:pPr lvl="2"/>
            <a:r>
              <a:rPr lang="en-GB" dirty="0"/>
              <a:t>Include issues and  language that is </a:t>
            </a:r>
            <a:r>
              <a:rPr lang="en-GB" u="sng" dirty="0"/>
              <a:t>unacceptable</a:t>
            </a:r>
            <a:r>
              <a:rPr lang="en-GB" dirty="0"/>
              <a:t> </a:t>
            </a:r>
          </a:p>
          <a:p>
            <a:pPr lvl="2"/>
            <a:r>
              <a:rPr lang="en-GB" dirty="0"/>
              <a:t>If possible, add targets/indicators</a:t>
            </a:r>
          </a:p>
          <a:p>
            <a:pPr marL="395288" indent="-217488"/>
            <a:endParaRPr lang="en-GB" dirty="0"/>
          </a:p>
          <a:p>
            <a:pPr marL="395288" indent="-217488"/>
            <a:r>
              <a:rPr lang="en-GB" dirty="0"/>
              <a:t>Visit to UN Missions to share priorities</a:t>
            </a:r>
          </a:p>
          <a:p>
            <a:pPr lvl="1"/>
            <a:r>
              <a:rPr lang="en-GB" dirty="0"/>
              <a:t>Always with advocates from regions/countries </a:t>
            </a:r>
          </a:p>
          <a:p>
            <a:r>
              <a:rPr lang="en-GB" dirty="0"/>
              <a:t>Engage and support country advocates</a:t>
            </a:r>
          </a:p>
          <a:p>
            <a:r>
              <a:rPr lang="en-US" dirty="0"/>
              <a:t>Better engagement between </a:t>
            </a:r>
            <a:r>
              <a:rPr lang="en-US" dirty="0" err="1"/>
              <a:t>STF</a:t>
            </a:r>
            <a:r>
              <a:rPr lang="en-US" dirty="0"/>
              <a:t> and </a:t>
            </a:r>
            <a:r>
              <a:rPr lang="en-US" dirty="0" err="1"/>
              <a:t>OPGA</a:t>
            </a:r>
            <a:r>
              <a:rPr lang="en-US" dirty="0"/>
              <a:t> and facilitators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806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AE97-C6A2-40AC-8C69-686C7CE3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E7477-D904-4354-9D00-91FAE6C8B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778" y="1457135"/>
            <a:ext cx="10693021" cy="4752595"/>
          </a:xfrm>
        </p:spPr>
        <p:txBody>
          <a:bodyPr>
            <a:normAutofit/>
          </a:bodyPr>
          <a:lstStyle/>
          <a:p>
            <a:r>
              <a:rPr lang="en-GB" dirty="0"/>
              <a:t>Better alignment between capitals and UN Missions (NY). </a:t>
            </a:r>
          </a:p>
          <a:p>
            <a:pPr lvl="1"/>
            <a:r>
              <a:rPr lang="en-GB" dirty="0"/>
              <a:t>Simultaneously liaise with </a:t>
            </a:r>
            <a:r>
              <a:rPr lang="en-GB" u="sng" dirty="0"/>
              <a:t>all </a:t>
            </a:r>
            <a:r>
              <a:rPr lang="en-GB" dirty="0"/>
              <a:t>involved in negotiations</a:t>
            </a:r>
            <a:endParaRPr lang="en-US" dirty="0"/>
          </a:p>
          <a:p>
            <a:r>
              <a:rPr lang="en-US" dirty="0"/>
              <a:t>Understand and support roles of different stakeholders</a:t>
            </a:r>
          </a:p>
          <a:p>
            <a:r>
              <a:rPr lang="en-US" dirty="0"/>
              <a:t>Understand limitations of process (not very consultative o transparent) </a:t>
            </a:r>
          </a:p>
          <a:p>
            <a:pPr lvl="1"/>
            <a:r>
              <a:rPr lang="en-US" dirty="0"/>
              <a:t>Negotiators in NY have no technical expertise</a:t>
            </a:r>
          </a:p>
          <a:p>
            <a:pPr lvl="1"/>
            <a:r>
              <a:rPr lang="en-US" dirty="0"/>
              <a:t>Outcome document is negotiated </a:t>
            </a:r>
            <a:r>
              <a:rPr lang="en-US" dirty="0">
                <a:sym typeface="Wingdings" panose="05000000000000000000" pitchFamily="2" charset="2"/>
              </a:rPr>
              <a:t> minimum common denominator</a:t>
            </a:r>
          </a:p>
          <a:p>
            <a:r>
              <a:rPr lang="en-US" dirty="0"/>
              <a:t>Document country positions in diff. issues -&gt; identify negotiation points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375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BE28F-DFF7-4C5D-AB47-267458C53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-  country positions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B7288BF-4C59-46D3-8AA0-59B4B1A864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753822"/>
              </p:ext>
            </p:extLst>
          </p:nvPr>
        </p:nvGraphicFramePr>
        <p:xfrm>
          <a:off x="518615" y="1825626"/>
          <a:ext cx="11286702" cy="4643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039">
                  <a:extLst>
                    <a:ext uri="{9D8B030D-6E8A-4147-A177-3AD203B41FA5}">
                      <a16:colId xmlns:a16="http://schemas.microsoft.com/office/drawing/2014/main" val="2119824678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3984727109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2265919267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181983153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4084292993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986147066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1878175993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62518008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188840039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4126305344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4007920938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3763283989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3467252217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2499116721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913369713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1112680723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2972902723"/>
                    </a:ext>
                  </a:extLst>
                </a:gridCol>
                <a:gridCol w="627039">
                  <a:extLst>
                    <a:ext uri="{9D8B030D-6E8A-4147-A177-3AD203B41FA5}">
                      <a16:colId xmlns:a16="http://schemas.microsoft.com/office/drawing/2014/main" val="4041390557"/>
                    </a:ext>
                  </a:extLst>
                </a:gridCol>
              </a:tblGrid>
              <a:tr h="122106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Verdana" panose="020B0604030504040204" pitchFamily="34" charset="0"/>
                        </a:rPr>
                        <a:t>Issue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S&amp;D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(reform/ abolish) laws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TRIPS, access to medicines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Civil society inclusion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Financing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SRHR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SRHR for adolescents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CSE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violence against women and girls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Harm Reduction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Key Populations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Sex work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Transgender people and prisoners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PWUD/PWID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MSM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community systems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Human rights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7090254"/>
                  </a:ext>
                </a:extLst>
              </a:tr>
              <a:tr h="1019654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existing commitments (cite details)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164149"/>
                  </a:ext>
                </a:extLst>
              </a:tr>
              <a:tr h="490106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02148020"/>
                  </a:ext>
                </a:extLst>
              </a:tr>
              <a:tr h="490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[insert country]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0004285"/>
                  </a:ext>
                </a:extLst>
              </a:tr>
              <a:tr h="142248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Verdana" panose="020B0604030504040204" pitchFamily="34" charset="0"/>
                        </a:rPr>
                        <a:t>[or insert regional grouping with lead country]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86338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42535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</TotalTime>
  <Words>526</Words>
  <Application>Microsoft Office PowerPoint</Application>
  <PresentationFormat>Widescreen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Verdana</vt:lpstr>
      <vt:lpstr>Wingdings</vt:lpstr>
      <vt:lpstr>1_Office Theme</vt:lpstr>
      <vt:lpstr>Office Theme</vt:lpstr>
      <vt:lpstr>Learning from community experience with HIV high-level meetings </vt:lpstr>
      <vt:lpstr>2016 HLM on HIV</vt:lpstr>
      <vt:lpstr>Stakeholders Task Force (12 members)</vt:lpstr>
      <vt:lpstr>Input to these reflections</vt:lpstr>
      <vt:lpstr>Some preliminary/overall reflections:</vt:lpstr>
      <vt:lpstr>3 stages of HLM “process”</vt:lpstr>
      <vt:lpstr>BEFORE</vt:lpstr>
      <vt:lpstr>DURING</vt:lpstr>
      <vt:lpstr>Database -  country positions</vt:lpstr>
      <vt:lpstr>Key strategy </vt:lpstr>
      <vt:lpstr>AFTER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 Torres</dc:creator>
  <cp:lastModifiedBy>Mary Ann Torres</cp:lastModifiedBy>
  <cp:revision>20</cp:revision>
  <dcterms:created xsi:type="dcterms:W3CDTF">2018-07-21T17:03:27Z</dcterms:created>
  <dcterms:modified xsi:type="dcterms:W3CDTF">2018-07-22T08:58:41Z</dcterms:modified>
</cp:coreProperties>
</file>